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97" autoAdjust="0"/>
  </p:normalViewPr>
  <p:slideViewPr>
    <p:cSldViewPr>
      <p:cViewPr varScale="1">
        <p:scale>
          <a:sx n="65" d="100"/>
          <a:sy n="65" d="100"/>
        </p:scale>
        <p:origin x="15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smtClean="0"/>
              <a:t>Servizi</a:t>
            </a:r>
            <a:endParaRPr lang="it-IT" dirty="0" smtClean="0"/>
          </a:p>
          <a:p>
            <a:pPr lvl="1"/>
            <a:r>
              <a:rPr lang="it-IT" dirty="0" smtClean="0"/>
              <a:t>Sottosistema Home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leggera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26370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b;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(….);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659</TotalTime>
  <Words>3115</Words>
  <Application>Microsoft Office PowerPoint</Application>
  <PresentationFormat>Presentazione su schermo (4:3)</PresentationFormat>
  <Paragraphs>649</Paragraphs>
  <Slides>102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8" baseType="lpstr">
      <vt:lpstr>Arial</vt:lpstr>
      <vt:lpstr>Calibri</vt:lpstr>
      <vt:lpstr>Courier New</vt:lpstr>
      <vt:lpstr>Wingdings</vt:lpstr>
      <vt:lpstr>Wingdings 2</vt:lpstr>
      <vt:lpstr>Equinozio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</cp:lastModifiedBy>
  <cp:revision>83</cp:revision>
  <dcterms:created xsi:type="dcterms:W3CDTF">2012-12-23T12:37:08Z</dcterms:created>
  <dcterms:modified xsi:type="dcterms:W3CDTF">2013-01-06T15:06:59Z</dcterms:modified>
</cp:coreProperties>
</file>